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58" r:id="rId4"/>
    <p:sldId id="259" r:id="rId5"/>
    <p:sldId id="260" r:id="rId6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11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85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25.svg"/><Relationship Id="rId10" Type="http://schemas.openxmlformats.org/officeDocument/2006/relationships/image" Target="../media/image23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.svg"/><Relationship Id="rId21" Type="http://schemas.openxmlformats.org/officeDocument/2006/relationships/image" Target="../media/image48.png"/><Relationship Id="rId42" Type="http://schemas.openxmlformats.org/officeDocument/2006/relationships/image" Target="../media/image69.png"/><Relationship Id="rId47" Type="http://schemas.openxmlformats.org/officeDocument/2006/relationships/image" Target="../media/image74.svg"/><Relationship Id="rId63" Type="http://schemas.openxmlformats.org/officeDocument/2006/relationships/image" Target="../media/image90.svg"/><Relationship Id="rId68" Type="http://schemas.openxmlformats.org/officeDocument/2006/relationships/image" Target="../media/image9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9" Type="http://schemas.openxmlformats.org/officeDocument/2006/relationships/image" Target="../media/image56.png"/><Relationship Id="rId11" Type="http://schemas.openxmlformats.org/officeDocument/2006/relationships/image" Target="../media/image38.svg"/><Relationship Id="rId24" Type="http://schemas.openxmlformats.org/officeDocument/2006/relationships/image" Target="../media/image51.svg"/><Relationship Id="rId32" Type="http://schemas.openxmlformats.org/officeDocument/2006/relationships/image" Target="../media/image59.sv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svg"/><Relationship Id="rId53" Type="http://schemas.openxmlformats.org/officeDocument/2006/relationships/image" Target="../media/image80.svg"/><Relationship Id="rId58" Type="http://schemas.openxmlformats.org/officeDocument/2006/relationships/image" Target="../media/image85.png"/><Relationship Id="rId66" Type="http://schemas.openxmlformats.org/officeDocument/2006/relationships/image" Target="../media/image93.png"/><Relationship Id="rId5" Type="http://schemas.openxmlformats.org/officeDocument/2006/relationships/image" Target="../media/image32.png"/><Relationship Id="rId61" Type="http://schemas.openxmlformats.org/officeDocument/2006/relationships/image" Target="../media/image88.svg"/><Relationship Id="rId19" Type="http://schemas.openxmlformats.org/officeDocument/2006/relationships/image" Target="../media/image46.png"/><Relationship Id="rId14" Type="http://schemas.openxmlformats.org/officeDocument/2006/relationships/image" Target="../media/image41.png"/><Relationship Id="rId22" Type="http://schemas.openxmlformats.org/officeDocument/2006/relationships/image" Target="../media/image49.svg"/><Relationship Id="rId27" Type="http://schemas.openxmlformats.org/officeDocument/2006/relationships/image" Target="../media/image54.png"/><Relationship Id="rId30" Type="http://schemas.openxmlformats.org/officeDocument/2006/relationships/image" Target="../media/image57.svg"/><Relationship Id="rId35" Type="http://schemas.openxmlformats.org/officeDocument/2006/relationships/image" Target="../media/image62.png"/><Relationship Id="rId43" Type="http://schemas.openxmlformats.org/officeDocument/2006/relationships/image" Target="../media/image70.sv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64" Type="http://schemas.openxmlformats.org/officeDocument/2006/relationships/image" Target="../media/image91.png"/><Relationship Id="rId69" Type="http://schemas.openxmlformats.org/officeDocument/2006/relationships/image" Target="../media/image96.svg"/><Relationship Id="rId8" Type="http://schemas.openxmlformats.org/officeDocument/2006/relationships/image" Target="../media/image35.png"/><Relationship Id="rId51" Type="http://schemas.openxmlformats.org/officeDocument/2006/relationships/image" Target="../media/image78.svg"/><Relationship Id="rId3" Type="http://schemas.openxmlformats.org/officeDocument/2006/relationships/image" Target="../media/image30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svg"/><Relationship Id="rId67" Type="http://schemas.openxmlformats.org/officeDocument/2006/relationships/image" Target="../media/image94.svg"/><Relationship Id="rId20" Type="http://schemas.openxmlformats.org/officeDocument/2006/relationships/image" Target="../media/image47.svg"/><Relationship Id="rId41" Type="http://schemas.openxmlformats.org/officeDocument/2006/relationships/image" Target="../media/image68.sv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7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28" Type="http://schemas.openxmlformats.org/officeDocument/2006/relationships/image" Target="../media/image55.svg"/><Relationship Id="rId36" Type="http://schemas.openxmlformats.org/officeDocument/2006/relationships/image" Target="../media/image63.svg"/><Relationship Id="rId49" Type="http://schemas.openxmlformats.org/officeDocument/2006/relationships/image" Target="../media/image76.svg"/><Relationship Id="rId57" Type="http://schemas.openxmlformats.org/officeDocument/2006/relationships/image" Target="../media/image84.svg"/><Relationship Id="rId10" Type="http://schemas.openxmlformats.org/officeDocument/2006/relationships/image" Target="../media/image37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Relationship Id="rId65" Type="http://schemas.openxmlformats.org/officeDocument/2006/relationships/image" Target="../media/image92.svg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3" Type="http://schemas.openxmlformats.org/officeDocument/2006/relationships/image" Target="../media/image40.svg"/><Relationship Id="rId18" Type="http://schemas.openxmlformats.org/officeDocument/2006/relationships/image" Target="../media/image45.svg"/><Relationship Id="rId39" Type="http://schemas.openxmlformats.org/officeDocument/2006/relationships/image" Target="../media/image66.svg"/><Relationship Id="rId34" Type="http://schemas.openxmlformats.org/officeDocument/2006/relationships/image" Target="../media/image61.svg"/><Relationship Id="rId50" Type="http://schemas.openxmlformats.org/officeDocument/2006/relationships/image" Target="../media/image77.png"/><Relationship Id="rId55" Type="http://schemas.openxmlformats.org/officeDocument/2006/relationships/image" Target="../media/image8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7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09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7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4748277" y="8128000"/>
            <a:ext cx="9835263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해석과정</a:t>
            </a:r>
            <a:endParaRPr lang="en-US" sz="18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4759245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4759245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4671895" y="889000"/>
            <a:ext cx="63351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8546" y="2311400"/>
            <a:ext cx="13133441" cy="104013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6804200" y="1778000"/>
            <a:ext cx="5614102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1C96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6905813" y="1778000"/>
            <a:ext cx="571571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HTML 분석기</a:t>
            </a:r>
            <a:endParaRPr lang="en-US" sz="7200" dirty="0"/>
          </a:p>
        </p:txBody>
      </p:sp>
      <p:sp>
        <p:nvSpPr>
          <p:cNvPr id="9" name="Shape 6"/>
          <p:cNvSpPr/>
          <p:nvPr/>
        </p:nvSpPr>
        <p:spPr>
          <a:xfrm>
            <a:off x="16804200" y="4241800"/>
            <a:ext cx="4890111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41873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6905813" y="4241800"/>
            <a:ext cx="499172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CSS 분석기</a:t>
            </a:r>
            <a:endParaRPr lang="en-US" sz="7200" dirty="0"/>
          </a:p>
        </p:txBody>
      </p:sp>
      <p:sp>
        <p:nvSpPr>
          <p:cNvPr id="11" name="Shape 8"/>
          <p:cNvSpPr/>
          <p:nvPr/>
        </p:nvSpPr>
        <p:spPr>
          <a:xfrm>
            <a:off x="16804200" y="8851900"/>
            <a:ext cx="4204225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114300">
            <a:solidFill>
              <a:srgbClr val="C61A4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6905813" y="8851900"/>
            <a:ext cx="4305838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JS 분석기</a:t>
            </a:r>
            <a:endParaRPr lang="en-US" sz="7200" dirty="0"/>
          </a:p>
        </p:txBody>
      </p:sp>
      <p:sp>
        <p:nvSpPr>
          <p:cNvPr id="13" name="Shape 10"/>
          <p:cNvSpPr/>
          <p:nvPr/>
        </p:nvSpPr>
        <p:spPr>
          <a:xfrm>
            <a:off x="1092337" y="4648200"/>
            <a:ext cx="6325391" cy="3022600"/>
          </a:xfrm>
          <a:prstGeom prst="rect">
            <a:avLst/>
          </a:prstGeom>
          <a:noFill/>
          <a:ln w="63500">
            <a:solidFill>
              <a:srgbClr val="54A04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092337" y="9499600"/>
            <a:ext cx="9932641" cy="2476500"/>
          </a:xfrm>
          <a:prstGeom prst="rect">
            <a:avLst/>
          </a:prstGeom>
          <a:noFill/>
          <a:ln w="88900">
            <a:solidFill>
              <a:srgbClr val="A6120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8533" y="4883150"/>
            <a:ext cx="9284860" cy="1276350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5784" y="9493250"/>
            <a:ext cx="5677610" cy="124460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4089911" y="2705100"/>
            <a:ext cx="177822" cy="177800"/>
          </a:xfrm>
          <a:prstGeom prst="ellipse">
            <a:avLst/>
          </a:prstGeom>
          <a:solidFill>
            <a:srgbClr val="1C96D4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18540" y="2419350"/>
            <a:ext cx="12434854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16689" y="11231159"/>
            <a:ext cx="700548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21048" y="11789959"/>
            <a:ext cx="700548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411451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411451" y="5892800"/>
            <a:ext cx="2872268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402659" y="8719910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25685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0660866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7015510" y="8128000"/>
            <a:ext cx="530079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</a:t>
            </a:r>
            <a:endParaRPr lang="en-US" sz="18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23459832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23459832" cy="26289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22999026" y="889000"/>
            <a:ext cx="100697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8992724" y="1409700"/>
            <a:ext cx="687579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배열이란?</a:t>
            </a:r>
            <a:endParaRPr lang="en-US" sz="11200" dirty="0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1000" y="6794500"/>
            <a:ext cx="5080635" cy="5080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394749" y="5486400"/>
            <a:ext cx="6024786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원시타입</a:t>
            </a:r>
            <a:endParaRPr lang="en-US" sz="11200" dirty="0"/>
          </a:p>
        </p:txBody>
      </p:sp>
      <p:pic>
        <p:nvPicPr>
          <p:cNvPr id="9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200375" y="5549900"/>
            <a:ext cx="7900387" cy="6261100"/>
          </a:xfrm>
          <a:prstGeom prst="rect">
            <a:avLst/>
          </a:prstGeom>
        </p:spPr>
      </p:pic>
      <p:sp>
        <p:nvSpPr>
          <p:cNvPr id="10" name="Shape 6"/>
          <p:cNvSpPr/>
          <p:nvPr/>
        </p:nvSpPr>
        <p:spPr>
          <a:xfrm>
            <a:off x="15457832" y="5245100"/>
            <a:ext cx="4229629" cy="1295400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7"/>
          <p:cNvSpPr/>
          <p:nvPr/>
        </p:nvSpPr>
        <p:spPr>
          <a:xfrm>
            <a:off x="15407026" y="5232400"/>
            <a:ext cx="648204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배열,객체</a:t>
            </a:r>
            <a:endParaRPr lang="en-US" sz="1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 1"/>
          <p:cNvSpPr/>
          <p:nvPr/>
        </p:nvSpPr>
        <p:spPr>
          <a:xfrm rot="21600000">
            <a:off x="1744335" y="1313586"/>
            <a:ext cx="18764479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배열의 요소와 인덱스란?</a:t>
            </a:r>
            <a:endParaRPr lang="en-US" sz="11200" dirty="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9387" y="7772400"/>
            <a:ext cx="12917514" cy="4889500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75672" y="7797800"/>
            <a:ext cx="2978522" cy="4749788"/>
          </a:xfrm>
          <a:prstGeom prst="rect">
            <a:avLst/>
          </a:prstGeom>
        </p:spPr>
      </p:pic>
      <p:pic>
        <p:nvPicPr>
          <p:cNvPr id="6" name="Image 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708" y="8699500"/>
            <a:ext cx="2945764" cy="2945395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0187" y="9501302"/>
            <a:ext cx="2454802" cy="822341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32618" y="10233558"/>
            <a:ext cx="610017" cy="838622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4803" y="10202881"/>
            <a:ext cx="245479" cy="245449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4894" y="10202881"/>
            <a:ext cx="245479" cy="245449"/>
          </a:xfrm>
          <a:prstGeom prst="rect">
            <a:avLst/>
          </a:prstGeom>
        </p:spPr>
      </p:pic>
      <p:pic>
        <p:nvPicPr>
          <p:cNvPr id="11" name="Image 7" descr=" 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11676" y="8699500"/>
            <a:ext cx="2915076" cy="2945395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15156" y="9304685"/>
            <a:ext cx="2311692" cy="2052799"/>
          </a:xfrm>
          <a:prstGeom prst="rect">
            <a:avLst/>
          </a:prstGeom>
        </p:spPr>
      </p:pic>
      <p:pic>
        <p:nvPicPr>
          <p:cNvPr id="13" name="Image 9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14493" y="8881796"/>
            <a:ext cx="920608" cy="1141288"/>
          </a:xfrm>
          <a:prstGeom prst="rect">
            <a:avLst/>
          </a:prstGeom>
        </p:spPr>
      </p:pic>
      <p:pic>
        <p:nvPicPr>
          <p:cNvPr id="14" name="Image 10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071448" y="9086450"/>
            <a:ext cx="398407" cy="616651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02552" y="9306756"/>
            <a:ext cx="733324" cy="442624"/>
          </a:xfrm>
          <a:prstGeom prst="rect">
            <a:avLst/>
          </a:prstGeom>
        </p:spPr>
      </p:pic>
      <p:pic>
        <p:nvPicPr>
          <p:cNvPr id="16" name="Image 12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431321" y="8850681"/>
            <a:ext cx="773262" cy="1097846"/>
          </a:xfrm>
          <a:prstGeom prst="rect">
            <a:avLst/>
          </a:prstGeom>
        </p:spPr>
      </p:pic>
      <p:pic>
        <p:nvPicPr>
          <p:cNvPr id="17" name="Image 13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647124" y="9095113"/>
            <a:ext cx="422297" cy="626005"/>
          </a:xfrm>
          <a:prstGeom prst="rect">
            <a:avLst/>
          </a:prstGeom>
        </p:spPr>
      </p:pic>
      <p:pic>
        <p:nvPicPr>
          <p:cNvPr id="18" name="Image 14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879497" y="10382225"/>
            <a:ext cx="393324" cy="264685"/>
          </a:xfrm>
          <a:prstGeom prst="rect">
            <a:avLst/>
          </a:prstGeom>
        </p:spPr>
      </p:pic>
      <p:pic>
        <p:nvPicPr>
          <p:cNvPr id="19" name="Image 15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631681" y="10206943"/>
            <a:ext cx="2814022" cy="662267"/>
          </a:xfrm>
          <a:prstGeom prst="rect">
            <a:avLst/>
          </a:prstGeom>
        </p:spPr>
      </p:pic>
      <p:pic>
        <p:nvPicPr>
          <p:cNvPr id="20" name="Image 16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41053" y="10028827"/>
            <a:ext cx="1459510" cy="414182"/>
          </a:xfrm>
          <a:prstGeom prst="rect">
            <a:avLst/>
          </a:prstGeom>
        </p:spPr>
      </p:pic>
      <p:pic>
        <p:nvPicPr>
          <p:cNvPr id="21" name="Image 17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613728" y="10594448"/>
            <a:ext cx="911965" cy="280894"/>
          </a:xfrm>
          <a:prstGeom prst="rect">
            <a:avLst/>
          </a:prstGeom>
        </p:spPr>
      </p:pic>
      <p:pic>
        <p:nvPicPr>
          <p:cNvPr id="22" name="Image 18" descr=" 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2193524" y="8699500"/>
            <a:ext cx="2945764" cy="2945395"/>
          </a:xfrm>
          <a:prstGeom prst="rect">
            <a:avLst/>
          </a:prstGeom>
        </p:spPr>
      </p:pic>
      <p:pic>
        <p:nvPicPr>
          <p:cNvPr id="23" name="Image 19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550229" y="8928460"/>
            <a:ext cx="2234986" cy="2486329"/>
          </a:xfrm>
          <a:prstGeom prst="rect">
            <a:avLst/>
          </a:prstGeom>
        </p:spPr>
      </p:pic>
      <p:pic>
        <p:nvPicPr>
          <p:cNvPr id="24" name="Image 20" descr=" 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2366602" y="9044663"/>
            <a:ext cx="729057" cy="1062732"/>
          </a:xfrm>
          <a:prstGeom prst="rect">
            <a:avLst/>
          </a:prstGeom>
        </p:spPr>
      </p:pic>
      <p:pic>
        <p:nvPicPr>
          <p:cNvPr id="25" name="Image 21" descr=" 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285995" y="8985107"/>
            <a:ext cx="809667" cy="1099276"/>
          </a:xfrm>
          <a:prstGeom prst="rect">
            <a:avLst/>
          </a:prstGeom>
        </p:spPr>
      </p:pic>
      <p:pic>
        <p:nvPicPr>
          <p:cNvPr id="26" name="Image 22" descr=" "/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4237146" y="9040059"/>
            <a:ext cx="729057" cy="1062729"/>
          </a:xfrm>
          <a:prstGeom prst="rect">
            <a:avLst/>
          </a:prstGeom>
        </p:spPr>
      </p:pic>
      <p:pic>
        <p:nvPicPr>
          <p:cNvPr id="27" name="Image 23" descr=" 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4237146" y="8985107"/>
            <a:ext cx="809667" cy="1099276"/>
          </a:xfrm>
          <a:prstGeom prst="rect">
            <a:avLst/>
          </a:prstGeom>
        </p:spPr>
      </p:pic>
      <p:pic>
        <p:nvPicPr>
          <p:cNvPr id="28" name="Image 24" descr=" 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732048" y="9836240"/>
            <a:ext cx="552330" cy="552261"/>
          </a:xfrm>
          <a:prstGeom prst="rect">
            <a:avLst/>
          </a:prstGeom>
        </p:spPr>
      </p:pic>
      <p:pic>
        <p:nvPicPr>
          <p:cNvPr id="29" name="Image 25" descr=" 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32048" y="9905274"/>
            <a:ext cx="414247" cy="414195"/>
          </a:xfrm>
          <a:prstGeom prst="rect">
            <a:avLst/>
          </a:prstGeom>
        </p:spPr>
      </p:pic>
      <p:pic>
        <p:nvPicPr>
          <p:cNvPr id="30" name="Image 26" descr=" 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4048433" y="9836240"/>
            <a:ext cx="552330" cy="552261"/>
          </a:xfrm>
          <a:prstGeom prst="rect">
            <a:avLst/>
          </a:prstGeom>
        </p:spPr>
      </p:pic>
      <p:pic>
        <p:nvPicPr>
          <p:cNvPr id="31" name="Image 27" descr=" 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4186513" y="9905274"/>
            <a:ext cx="414247" cy="414195"/>
          </a:xfrm>
          <a:prstGeom prst="rect">
            <a:avLst/>
          </a:prstGeom>
        </p:spPr>
      </p:pic>
      <p:pic>
        <p:nvPicPr>
          <p:cNvPr id="32" name="Image 28" descr=" 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192323" y="10715253"/>
            <a:ext cx="948166" cy="555712"/>
          </a:xfrm>
          <a:prstGeom prst="rect">
            <a:avLst/>
          </a:prstGeom>
        </p:spPr>
      </p:pic>
      <p:pic>
        <p:nvPicPr>
          <p:cNvPr id="33" name="Image 29" descr=" 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3466145" y="10521962"/>
            <a:ext cx="400525" cy="639700"/>
          </a:xfrm>
          <a:prstGeom prst="rect">
            <a:avLst/>
          </a:prstGeom>
        </p:spPr>
      </p:pic>
      <p:pic>
        <p:nvPicPr>
          <p:cNvPr id="34" name="Image 30" descr=" 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3615773" y="10770481"/>
            <a:ext cx="101259" cy="308347"/>
          </a:xfrm>
          <a:prstGeom prst="rect">
            <a:avLst/>
          </a:prstGeom>
        </p:spPr>
      </p:pic>
      <p:pic>
        <p:nvPicPr>
          <p:cNvPr id="35" name="Image 31" descr=" "/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3436267" y="10609405"/>
            <a:ext cx="460274" cy="211702"/>
          </a:xfrm>
          <a:prstGeom prst="rect">
            <a:avLst/>
          </a:prstGeom>
        </p:spPr>
      </p:pic>
      <p:pic>
        <p:nvPicPr>
          <p:cNvPr id="36" name="Image 32" descr=" "/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2870132" y="10159541"/>
            <a:ext cx="1595438" cy="927342"/>
          </a:xfrm>
          <a:prstGeom prst="rect">
            <a:avLst/>
          </a:prstGeom>
        </p:spPr>
      </p:pic>
      <p:pic>
        <p:nvPicPr>
          <p:cNvPr id="37" name="Image 33" descr=" "/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3157663" y="10199805"/>
            <a:ext cx="1020016" cy="515584"/>
          </a:xfrm>
          <a:prstGeom prst="rect">
            <a:avLst/>
          </a:prstGeom>
        </p:spPr>
      </p:pic>
      <p:pic>
        <p:nvPicPr>
          <p:cNvPr id="38" name="Image 34" descr=" "/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594549" y="3657600"/>
            <a:ext cx="16486661" cy="4076700"/>
          </a:xfrm>
          <a:prstGeom prst="rect">
            <a:avLst/>
          </a:prstGeom>
        </p:spPr>
      </p:pic>
      <p:sp>
        <p:nvSpPr>
          <p:cNvPr id="39" name="Text 2"/>
          <p:cNvSpPr/>
          <p:nvPr/>
        </p:nvSpPr>
        <p:spPr>
          <a:xfrm>
            <a:off x="6007851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0</a:t>
            </a:r>
            <a:endParaRPr lang="en-US" sz="7200" dirty="0"/>
          </a:p>
        </p:txBody>
      </p:sp>
      <p:sp>
        <p:nvSpPr>
          <p:cNvPr id="40" name="Text 3"/>
          <p:cNvSpPr/>
          <p:nvPr/>
        </p:nvSpPr>
        <p:spPr>
          <a:xfrm>
            <a:off x="9831029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1</a:t>
            </a:r>
            <a:endParaRPr lang="en-US" sz="7200" dirty="0"/>
          </a:p>
        </p:txBody>
      </p:sp>
      <p:sp>
        <p:nvSpPr>
          <p:cNvPr id="41" name="Text 4"/>
          <p:cNvSpPr/>
          <p:nvPr/>
        </p:nvSpPr>
        <p:spPr>
          <a:xfrm>
            <a:off x="13285861" y="11442700"/>
            <a:ext cx="876410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2</a:t>
            </a:r>
            <a:endParaRPr lang="en-US" sz="72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0FC01EC5-77B0-FA3D-010B-6889A4BC5FBB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3155841" y="4484124"/>
            <a:ext cx="17364075" cy="2600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사용자 지정</PresentationFormat>
  <Paragraphs>21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S-Core Dream 2 ExtraLight</vt:lpstr>
      <vt:lpstr>S-Core Dream 4 Regular</vt:lpstr>
      <vt:lpstr>S-Core Dream 5 Medium</vt:lpstr>
      <vt:lpstr>S-Core Dream 6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3</cp:revision>
  <dcterms:created xsi:type="dcterms:W3CDTF">2023-08-20T06:06:52Z</dcterms:created>
  <dcterms:modified xsi:type="dcterms:W3CDTF">2023-08-27T07:52:56Z</dcterms:modified>
</cp:coreProperties>
</file>